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570" r:id="rId1"/>
  </p:sldMasterIdLst>
  <p:notesMasterIdLst>
    <p:notesMasterId r:id="rId50"/>
  </p:notesMasterIdLst>
  <p:sldIdLst>
    <p:sldId id="306" r:id="rId2"/>
    <p:sldId id="305" r:id="rId3"/>
    <p:sldId id="257" r:id="rId4"/>
    <p:sldId id="258" r:id="rId5"/>
    <p:sldId id="259" r:id="rId6"/>
    <p:sldId id="260" r:id="rId7"/>
    <p:sldId id="264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2" r:id="rId20"/>
    <p:sldId id="275" r:id="rId21"/>
    <p:sldId id="304" r:id="rId22"/>
    <p:sldId id="273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303" r:id="rId45"/>
    <p:sldId id="300" r:id="rId46"/>
    <p:sldId id="298" r:id="rId47"/>
    <p:sldId id="299" r:id="rId48"/>
    <p:sldId id="301" r:id="rId4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Century Gothic" panose="020B0502020202020204" pitchFamily="34" charset="0"/>
      <p:regular r:id="rId55"/>
      <p:bold r:id="rId56"/>
      <p:italic r:id="rId57"/>
      <p:boldItalic r:id="rId58"/>
    </p:embeddedFont>
    <p:embeddedFont>
      <p:font typeface="Comic Sans MS" panose="030F0702030302020204" pitchFamily="66" charset="0"/>
      <p:regular r:id="rId59"/>
      <p:bold r:id="rId60"/>
      <p:italic r:id="rId61"/>
      <p:boldItalic r:id="rId62"/>
    </p:embeddedFont>
    <p:embeddedFont>
      <p:font typeface="Wingdings 3" panose="05040102010807070707" pitchFamily="18" charset="2"/>
      <p:regular r:id="rId6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35F"/>
    <a:srgbClr val="989B9F"/>
    <a:srgbClr val="1E0684"/>
    <a:srgbClr val="033735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78" d="100"/>
          <a:sy n="78" d="100"/>
        </p:scale>
        <p:origin x="1627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6AE0B-7F79-4F9C-BEE3-9EDC5B36213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6B51D-D49D-4FF7-A12C-518CDA7E0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07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6B51D-D49D-4FF7-A12C-518CDA7E03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08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B42BCB0-6BC4-463A-BCCE-A40BA6BDD7C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1768F9D-94D7-4F77-A084-4C1CCDD8B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71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BCB0-6BC4-463A-BCCE-A40BA6BDD7C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1768F9D-94D7-4F77-A084-4C1CCDD8B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01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BCB0-6BC4-463A-BCCE-A40BA6BDD7C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1768F9D-94D7-4F77-A084-4C1CCDD8B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61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BCB0-6BC4-463A-BCCE-A40BA6BDD7C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1768F9D-94D7-4F77-A084-4C1CCDD8B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27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BCB0-6BC4-463A-BCCE-A40BA6BDD7C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1768F9D-94D7-4F77-A084-4C1CCDD8B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BCB0-6BC4-463A-BCCE-A40BA6BDD7C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1768F9D-94D7-4F77-A084-4C1CCDD8B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30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BCB0-6BC4-463A-BCCE-A40BA6BDD7C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1768F9D-94D7-4F77-A084-4C1CCDD8B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61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8B42BCB0-6BC4-463A-BCCE-A40BA6BDD7C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1768F9D-94D7-4F77-A084-4C1CCDD8B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15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BCB0-6BC4-463A-BCCE-A40BA6BDD7C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1768F9D-94D7-4F77-A084-4C1CCDD8B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01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BCB0-6BC4-463A-BCCE-A40BA6BDD7C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1768F9D-94D7-4F77-A084-4C1CCDD8B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2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BCB0-6BC4-463A-BCCE-A40BA6BDD7C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1768F9D-94D7-4F77-A084-4C1CCDD8B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4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BCB0-6BC4-463A-BCCE-A40BA6BDD7C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1768F9D-94D7-4F77-A084-4C1CCDD8B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543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BCB0-6BC4-463A-BCCE-A40BA6BDD7C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1768F9D-94D7-4F77-A084-4C1CCDD8B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91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BCB0-6BC4-463A-BCCE-A40BA6BDD7C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1768F9D-94D7-4F77-A084-4C1CCDD8B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8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BCB0-6BC4-463A-BCCE-A40BA6BDD7C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1768F9D-94D7-4F77-A084-4C1CCDD8B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557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BCB0-6BC4-463A-BCCE-A40BA6BDD7C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1768F9D-94D7-4F77-A084-4C1CCDD8B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501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BCB0-6BC4-463A-BCCE-A40BA6BDD7C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1768F9D-94D7-4F77-A084-4C1CCDD8B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3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8B42BCB0-6BC4-463A-BCCE-A40BA6BDD7C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31768F9D-94D7-4F77-A084-4C1CCDD8B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5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1" r:id="rId1"/>
    <p:sldLayoutId id="2147484572" r:id="rId2"/>
    <p:sldLayoutId id="2147484573" r:id="rId3"/>
    <p:sldLayoutId id="2147484574" r:id="rId4"/>
    <p:sldLayoutId id="2147484575" r:id="rId5"/>
    <p:sldLayoutId id="2147484576" r:id="rId6"/>
    <p:sldLayoutId id="2147484577" r:id="rId7"/>
    <p:sldLayoutId id="2147484578" r:id="rId8"/>
    <p:sldLayoutId id="2147484579" r:id="rId9"/>
    <p:sldLayoutId id="2147484580" r:id="rId10"/>
    <p:sldLayoutId id="2147484581" r:id="rId11"/>
    <p:sldLayoutId id="2147484582" r:id="rId12"/>
    <p:sldLayoutId id="2147484583" r:id="rId13"/>
    <p:sldLayoutId id="2147484584" r:id="rId14"/>
    <p:sldLayoutId id="2147484585" r:id="rId15"/>
    <p:sldLayoutId id="2147484586" r:id="rId16"/>
    <p:sldLayoutId id="214748458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 ?><Relationships xmlns="http://schemas.openxmlformats.org/package/2006/relationships"><Relationship Id="rId3" Target="../media/hdphoto3.wdp" Type="http://schemas.microsoft.com/office/2007/relationships/hdphoto"/><Relationship Id="rId2" Target="../media/image26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hdphoto4.wdp" Type="http://schemas.microsoft.com/office/2007/relationships/hdphoto"/><Relationship Id="rId4" Target="../media/image27.pn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 ?><Relationships xmlns="http://schemas.openxmlformats.org/package/2006/relationships"><Relationship Id="rId3" Target="../media/hdphoto6.wdp" Type="http://schemas.microsoft.com/office/2007/relationships/hdphoto"/><Relationship Id="rId2" Target="../media/image32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33.png" Type="http://schemas.openxmlformats.org/officeDocument/2006/relationships/image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 ?><Relationships xmlns="http://schemas.openxmlformats.org/package/2006/relationships"><Relationship Id="rId2" Target="../media/image39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42.jpeg"/><Relationship Id="rId4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 ?><Relationships xmlns="http://schemas.openxmlformats.org/package/2006/relationships"><Relationship Id="rId8" Target="../media/image50.jpeg" Type="http://schemas.openxmlformats.org/officeDocument/2006/relationships/image"/><Relationship Id="rId3" Target="../media/hdphoto12.wdp" Type="http://schemas.microsoft.com/office/2007/relationships/hdphoto"/><Relationship Id="rId7" Target="../media/hdphoto14.wdp" Type="http://schemas.microsoft.com/office/2007/relationships/hdphoto"/><Relationship Id="rId2" Target="../media/image47.jpeg" Type="http://schemas.openxmlformats.org/officeDocument/2006/relationships/image"/><Relationship Id="rId1" Target="../slideLayouts/slideLayout6.xml" Type="http://schemas.openxmlformats.org/officeDocument/2006/relationships/slideLayout"/><Relationship Id="rId6" Target="../media/image49.jpeg" Type="http://schemas.openxmlformats.org/officeDocument/2006/relationships/image"/><Relationship Id="rId5" Target="../media/hdphoto13.wdp" Type="http://schemas.microsoft.com/office/2007/relationships/hdphoto"/><Relationship Id="rId4" Target="../media/image48.jpeg" Type="http://schemas.openxmlformats.org/officeDocument/2006/relationships/image"/><Relationship Id="rId9" Target="../media/hdphoto15.wdp" Type="http://schemas.microsoft.com/office/2007/relationships/hdphoto"/></Relationships>
</file>

<file path=ppt/slides/_rels/slide34.xml.rels><?xml version="1.0" encoding="UTF-8" standalone="yes" ?><Relationships xmlns="http://schemas.openxmlformats.org/package/2006/relationships"><Relationship Id="rId3" Target="../media/hdphoto16.wdp" Type="http://schemas.microsoft.com/office/2007/relationships/hdphoto"/><Relationship Id="rId2" Target="../media/image51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 ?><Relationships xmlns="http://schemas.openxmlformats.org/package/2006/relationships"><Relationship Id="rId3" Target="../media/image57.jpeg" Type="http://schemas.openxmlformats.org/officeDocument/2006/relationships/image"/><Relationship Id="rId2" Target="../media/image56.jp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8.jpeg" Type="http://schemas.openxmlformats.org/officeDocument/2006/relationships/image"/><Relationship Id="rId1" Target="../slideLayouts/slideLayout1.xml" Type="http://schemas.openxmlformats.org/officeDocument/2006/relationships/slideLayout"/><Relationship Id="rId4" Target="../media/image9.png" Type="http://schemas.openxmlformats.org/officeDocument/2006/relationships/image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 ?><Relationships xmlns="http://schemas.openxmlformats.org/package/2006/relationships"><Relationship Id="rId3" Target="../media/hdphoto18.wdp" Type="http://schemas.microsoft.com/office/2007/relationships/hdphoto"/><Relationship Id="rId2" Target="../media/image67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5" name="Title 9"/>
          <p:cNvSpPr txBox="1">
            <a:spLocks/>
          </p:cNvSpPr>
          <p:nvPr/>
        </p:nvSpPr>
        <p:spPr bwMode="gray">
          <a:xfrm>
            <a:off x="3062120" y="6477000"/>
            <a:ext cx="3019760" cy="38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latin typeface="Comic Sans MS" pitchFamily="66" charset="0"/>
              </a:rPr>
              <a:t>www.jamaatwomen.org</a:t>
            </a:r>
            <a:endParaRPr lang="en-U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018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 bwMode="gray">
          <a:xfrm>
            <a:off x="3062120" y="6477000"/>
            <a:ext cx="3019760" cy="38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www.jamaatwomen.org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282700"/>
            <a:ext cx="7864475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968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3062120" y="6477000"/>
            <a:ext cx="3019760" cy="381000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Comic Sans MS" pitchFamily="66" charset="0"/>
              </a:rPr>
              <a:t>www.jamaatwomen.org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1676400"/>
            <a:ext cx="7394575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062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0169" cy="6844352"/>
          </a:xfrm>
          <a:prstGeom prst="rect">
            <a:avLst/>
          </a:prstGeom>
        </p:spPr>
      </p:pic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3062120" y="6477000"/>
            <a:ext cx="3019760" cy="381000"/>
          </a:xfrm>
        </p:spPr>
        <p:txBody>
          <a:bodyPr/>
          <a:lstStyle/>
          <a:p>
            <a:r>
              <a:rPr lang="en-US" sz="1800" b="1" dirty="0">
                <a:latin typeface="Comic Sans MS" pitchFamily="66" charset="0"/>
              </a:rPr>
              <a:t>www.jamaatwomen.org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7" y="685800"/>
            <a:ext cx="7608887" cy="512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974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 bwMode="gray">
          <a:xfrm>
            <a:off x="3062120" y="6477000"/>
            <a:ext cx="301976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cap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www.jamaatwomen.org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1154113"/>
            <a:ext cx="8748713" cy="486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294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/>
          <p:cNvSpPr txBox="1">
            <a:spLocks/>
          </p:cNvSpPr>
          <p:nvPr/>
        </p:nvSpPr>
        <p:spPr bwMode="gray">
          <a:xfrm>
            <a:off x="3062120" y="6477000"/>
            <a:ext cx="3019760" cy="38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www.jamaatwomen.org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4" y="1230313"/>
            <a:ext cx="8304213" cy="43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22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/>
          <p:cNvSpPr txBox="1">
            <a:spLocks/>
          </p:cNvSpPr>
          <p:nvPr/>
        </p:nvSpPr>
        <p:spPr bwMode="gray">
          <a:xfrm>
            <a:off x="3062120" y="6477000"/>
            <a:ext cx="3019760" cy="38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www.jamaatwomen.org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262063"/>
            <a:ext cx="9297988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469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412"/>
            <a:ext cx="9156807" cy="6956612"/>
          </a:xfrm>
          <a:prstGeom prst="rect">
            <a:avLst/>
          </a:prstGeom>
        </p:spPr>
      </p:pic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3062120" y="6477000"/>
            <a:ext cx="3019760" cy="381000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Comic Sans MS" pitchFamily="66" charset="0"/>
              </a:rPr>
              <a:t>www.jamaatwomen.org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766763"/>
            <a:ext cx="8918575" cy="532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25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9"/>
          <p:cNvSpPr txBox="1">
            <a:spLocks/>
          </p:cNvSpPr>
          <p:nvPr/>
        </p:nvSpPr>
        <p:spPr>
          <a:xfrm>
            <a:off x="3062120" y="6477000"/>
            <a:ext cx="3019760" cy="381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www.jamaatwomen.org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" y="688975"/>
            <a:ext cx="8645525" cy="57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391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0"/>
            <a:ext cx="9129367" cy="7162800"/>
          </a:xfrm>
          <a:prstGeom prst="rect">
            <a:avLst/>
          </a:prstGeom>
        </p:spPr>
      </p:pic>
      <p:sp>
        <p:nvSpPr>
          <p:cNvPr id="3" name="Title 9"/>
          <p:cNvSpPr>
            <a:spLocks noGrp="1"/>
          </p:cNvSpPr>
          <p:nvPr>
            <p:ph type="title"/>
          </p:nvPr>
        </p:nvSpPr>
        <p:spPr>
          <a:xfrm>
            <a:off x="3062120" y="6477000"/>
            <a:ext cx="3019760" cy="381000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Comic Sans MS" pitchFamily="66" charset="0"/>
              </a:rPr>
              <a:t>www.jamaatwomen.org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377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9"/>
          <p:cNvSpPr txBox="1">
            <a:spLocks/>
          </p:cNvSpPr>
          <p:nvPr/>
        </p:nvSpPr>
        <p:spPr>
          <a:xfrm>
            <a:off x="3062120" y="6477000"/>
            <a:ext cx="3019760" cy="381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www.jamaatwomen.org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955675"/>
            <a:ext cx="7493000" cy="494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137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530225"/>
            <a:ext cx="9345613" cy="579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9"/>
          <p:cNvSpPr txBox="1">
            <a:spLocks/>
          </p:cNvSpPr>
          <p:nvPr/>
        </p:nvSpPr>
        <p:spPr bwMode="gray">
          <a:xfrm>
            <a:off x="3062120" y="6477000"/>
            <a:ext cx="3019760" cy="38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  <a:latin typeface="Comic Sans MS" pitchFamily="66" charset="0"/>
              </a:rPr>
              <a:t>www.jamaatwomen.org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066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9"/>
          <p:cNvSpPr txBox="1">
            <a:spLocks/>
          </p:cNvSpPr>
          <p:nvPr/>
        </p:nvSpPr>
        <p:spPr bwMode="gray">
          <a:xfrm>
            <a:off x="3062120" y="6477000"/>
            <a:ext cx="301976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www.jamaatwomen.org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337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0"/>
            <a:ext cx="10439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98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Halat</a:t>
            </a:r>
            <a:r>
              <a:rPr lang="en-US" dirty="0"/>
              <a:t> e </a:t>
            </a:r>
            <a:r>
              <a:rPr lang="en-US" dirty="0" err="1"/>
              <a:t>hazira</a:t>
            </a:r>
            <a:r>
              <a:rPr lang="en-US" dirty="0"/>
              <a:t> </a:t>
            </a:r>
            <a:r>
              <a:rPr lang="en-US" dirty="0" err="1"/>
              <a:t>sy</a:t>
            </a:r>
            <a:r>
              <a:rPr lang="en-US" dirty="0"/>
              <a:t> </a:t>
            </a:r>
            <a:r>
              <a:rPr lang="en-US" dirty="0" err="1"/>
              <a:t>aagahi</a:t>
            </a:r>
            <a:endParaRPr lang="en-US" dirty="0"/>
          </a:p>
        </p:txBody>
      </p:sp>
      <p:sp>
        <p:nvSpPr>
          <p:cNvPr id="3" name="Title 9"/>
          <p:cNvSpPr txBox="1">
            <a:spLocks/>
          </p:cNvSpPr>
          <p:nvPr/>
        </p:nvSpPr>
        <p:spPr bwMode="gray">
          <a:xfrm>
            <a:off x="3062120" y="6477000"/>
            <a:ext cx="301976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www.jamaatwomen.org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68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/>
          <p:cNvSpPr txBox="1">
            <a:spLocks/>
          </p:cNvSpPr>
          <p:nvPr/>
        </p:nvSpPr>
        <p:spPr bwMode="gray">
          <a:xfrm>
            <a:off x="3062120" y="6477000"/>
            <a:ext cx="3019760" cy="38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www.jamaatwomen.org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069975"/>
            <a:ext cx="8096250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159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9"/>
          <p:cNvSpPr txBox="1">
            <a:spLocks/>
          </p:cNvSpPr>
          <p:nvPr/>
        </p:nvSpPr>
        <p:spPr bwMode="gray">
          <a:xfrm>
            <a:off x="3062120" y="6477000"/>
            <a:ext cx="301976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www.jamaatwomen.org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990600"/>
            <a:ext cx="5980113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206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0999"/>
            <a:ext cx="8305800" cy="6238579"/>
          </a:xfrm>
          <a:prstGeom prst="rect">
            <a:avLst/>
          </a:prstGeom>
        </p:spPr>
      </p:pic>
      <p:sp>
        <p:nvSpPr>
          <p:cNvPr id="4" name="Title 9"/>
          <p:cNvSpPr txBox="1">
            <a:spLocks/>
          </p:cNvSpPr>
          <p:nvPr/>
        </p:nvSpPr>
        <p:spPr bwMode="gray">
          <a:xfrm>
            <a:off x="3062120" y="6477000"/>
            <a:ext cx="3019760" cy="38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www.jamaatwomen.org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765175"/>
            <a:ext cx="673100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589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9"/>
          <p:cNvSpPr txBox="1">
            <a:spLocks/>
          </p:cNvSpPr>
          <p:nvPr/>
        </p:nvSpPr>
        <p:spPr bwMode="gray">
          <a:xfrm>
            <a:off x="3062120" y="6477000"/>
            <a:ext cx="3019760" cy="38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www.jamaatwomen.org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782638"/>
            <a:ext cx="9302750" cy="529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691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/>
          <p:cNvSpPr txBox="1">
            <a:spLocks/>
          </p:cNvSpPr>
          <p:nvPr/>
        </p:nvSpPr>
        <p:spPr bwMode="gray">
          <a:xfrm>
            <a:off x="3062120" y="6477000"/>
            <a:ext cx="3019760" cy="38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www.jamaatwomen.org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919163"/>
            <a:ext cx="6638925" cy="501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726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9"/>
          <p:cNvSpPr txBox="1">
            <a:spLocks/>
          </p:cNvSpPr>
          <p:nvPr/>
        </p:nvSpPr>
        <p:spPr bwMode="gray">
          <a:xfrm>
            <a:off x="3062120" y="6477000"/>
            <a:ext cx="301976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www.jamaatwomen.org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084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0"/>
            <a:ext cx="4158677" cy="34668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2" y="12887"/>
            <a:ext cx="4176606" cy="33399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606" y="3276600"/>
            <a:ext cx="4947754" cy="35545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005" y="12887"/>
            <a:ext cx="5018995" cy="3339913"/>
          </a:xfrm>
          <a:prstGeom prst="rect">
            <a:avLst/>
          </a:prstGeom>
        </p:spPr>
      </p:pic>
      <p:sp>
        <p:nvSpPr>
          <p:cNvPr id="7" name="Title 9"/>
          <p:cNvSpPr txBox="1">
            <a:spLocks/>
          </p:cNvSpPr>
          <p:nvPr/>
        </p:nvSpPr>
        <p:spPr bwMode="gray">
          <a:xfrm>
            <a:off x="3062120" y="6477000"/>
            <a:ext cx="3019760" cy="38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www.jamaatwomen.org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49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9222">
            <a:off x="152400" y="228600"/>
            <a:ext cx="2857500" cy="2857500"/>
          </a:xfrm>
          <a:prstGeom prst="rect">
            <a:avLst/>
          </a:prstGeom>
        </p:spPr>
      </p:pic>
      <p:sp>
        <p:nvSpPr>
          <p:cNvPr id="4" name="Title 9"/>
          <p:cNvSpPr txBox="1">
            <a:spLocks/>
          </p:cNvSpPr>
          <p:nvPr/>
        </p:nvSpPr>
        <p:spPr bwMode="gray">
          <a:xfrm>
            <a:off x="3062120" y="6477000"/>
            <a:ext cx="3019760" cy="38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  <a:latin typeface="Comic Sans MS" pitchFamily="66" charset="0"/>
              </a:rPr>
              <a:t>www.jamaatwomen.org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96143"/>
            <a:ext cx="6473825" cy="506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572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/>
          <p:cNvSpPr txBox="1">
            <a:spLocks/>
          </p:cNvSpPr>
          <p:nvPr/>
        </p:nvSpPr>
        <p:spPr bwMode="gray">
          <a:xfrm>
            <a:off x="3062120" y="6477000"/>
            <a:ext cx="3019760" cy="38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www.jamaatwomen.org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1136650"/>
            <a:ext cx="762635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39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 bwMode="gray">
          <a:xfrm>
            <a:off x="3062120" y="6477000"/>
            <a:ext cx="301976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cap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www.jamaatwomen.org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31925"/>
            <a:ext cx="8450263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555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 txBox="1">
            <a:spLocks/>
          </p:cNvSpPr>
          <p:nvPr/>
        </p:nvSpPr>
        <p:spPr bwMode="gray">
          <a:xfrm>
            <a:off x="3062120" y="6477000"/>
            <a:ext cx="3019760" cy="38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www.jamaatwomen.org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358900"/>
            <a:ext cx="7523163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43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331923"/>
            <a:ext cx="4724400" cy="35126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607859" cy="34514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462130" cy="3415552"/>
          </a:xfrm>
          <a:prstGeom prst="rect">
            <a:avLst/>
          </a:prstGeom>
        </p:spPr>
      </p:pic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3062120" y="6477000"/>
            <a:ext cx="3019760" cy="381000"/>
          </a:xfrm>
        </p:spPr>
        <p:txBody>
          <a:bodyPr/>
          <a:lstStyle/>
          <a:p>
            <a:r>
              <a:rPr lang="en-US" sz="1800" b="1" dirty="0">
                <a:latin typeface="Comic Sans MS" pitchFamily="66" charset="0"/>
              </a:rPr>
              <a:t>www.jamaatwomen.org</a:t>
            </a:r>
            <a:endParaRPr lang="en-U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3247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60656" cy="6858000"/>
          </a:xfrm>
          <a:prstGeom prst="rect">
            <a:avLst/>
          </a:prstGeom>
        </p:spPr>
      </p:pic>
      <p:sp>
        <p:nvSpPr>
          <p:cNvPr id="2" name="Title 9"/>
          <p:cNvSpPr>
            <a:spLocks noGrp="1"/>
          </p:cNvSpPr>
          <p:nvPr>
            <p:ph type="title"/>
          </p:nvPr>
        </p:nvSpPr>
        <p:spPr>
          <a:xfrm>
            <a:off x="3062120" y="6477000"/>
            <a:ext cx="3019760" cy="381000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Comic Sans MS" pitchFamily="66" charset="0"/>
              </a:rPr>
              <a:t>www.jamaatwomen.org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9669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5409" cy="6858000"/>
          </a:xfrm>
          <a:prstGeom prst="rect">
            <a:avLst/>
          </a:prstGeom>
        </p:spPr>
      </p:pic>
      <p:sp>
        <p:nvSpPr>
          <p:cNvPr id="3" name="Title 9"/>
          <p:cNvSpPr>
            <a:spLocks noGrp="1"/>
          </p:cNvSpPr>
          <p:nvPr>
            <p:ph type="title"/>
          </p:nvPr>
        </p:nvSpPr>
        <p:spPr>
          <a:xfrm>
            <a:off x="3062120" y="6477000"/>
            <a:ext cx="3019760" cy="381000"/>
          </a:xfrm>
        </p:spPr>
        <p:txBody>
          <a:bodyPr/>
          <a:lstStyle/>
          <a:p>
            <a:r>
              <a:rPr lang="en-US" sz="1800" b="1" dirty="0">
                <a:latin typeface="Comic Sans MS" pitchFamily="66" charset="0"/>
              </a:rPr>
              <a:t>www.jamaatwomen.org</a:t>
            </a:r>
            <a:endParaRPr lang="en-U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4974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3062120" y="6477000"/>
            <a:ext cx="3019760" cy="381000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Comic Sans MS" pitchFamily="66" charset="0"/>
              </a:rPr>
              <a:t>www.jamaatwomen.org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987425"/>
            <a:ext cx="8132763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6134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9"/>
          <p:cNvSpPr txBox="1">
            <a:spLocks/>
          </p:cNvSpPr>
          <p:nvPr/>
        </p:nvSpPr>
        <p:spPr bwMode="gray">
          <a:xfrm>
            <a:off x="1676400" y="6477000"/>
            <a:ext cx="301976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  <a:latin typeface="Comic Sans MS" pitchFamily="66" charset="0"/>
              </a:rPr>
              <a:t>www.jamaatwomen.org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1558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/>
          <p:cNvSpPr txBox="1">
            <a:spLocks/>
          </p:cNvSpPr>
          <p:nvPr/>
        </p:nvSpPr>
        <p:spPr bwMode="gray">
          <a:xfrm>
            <a:off x="3062120" y="6477000"/>
            <a:ext cx="3019760" cy="38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www.jamaatwomen.org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35113"/>
            <a:ext cx="8120063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3358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3507686"/>
            <a:ext cx="6057900" cy="33503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382000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9"/>
          <p:cNvSpPr txBox="1">
            <a:spLocks/>
          </p:cNvSpPr>
          <p:nvPr/>
        </p:nvSpPr>
        <p:spPr bwMode="gray">
          <a:xfrm>
            <a:off x="3062120" y="6477000"/>
            <a:ext cx="301976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www.jamaatwomen.org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07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34" y="990600"/>
            <a:ext cx="7248166" cy="4820031"/>
          </a:xfrm>
          <a:prstGeom prst="rect">
            <a:avLst/>
          </a:prstGeom>
        </p:spPr>
      </p:pic>
      <p:sp>
        <p:nvSpPr>
          <p:cNvPr id="4" name="Title 9"/>
          <p:cNvSpPr txBox="1">
            <a:spLocks/>
          </p:cNvSpPr>
          <p:nvPr/>
        </p:nvSpPr>
        <p:spPr bwMode="gray">
          <a:xfrm>
            <a:off x="3062120" y="6477000"/>
            <a:ext cx="3019760" cy="38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www.jamaatwomen.org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38288"/>
            <a:ext cx="71628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9745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/>
          <p:cNvSpPr txBox="1">
            <a:spLocks/>
          </p:cNvSpPr>
          <p:nvPr/>
        </p:nvSpPr>
        <p:spPr bwMode="gray">
          <a:xfrm>
            <a:off x="3062120" y="6477000"/>
            <a:ext cx="3019760" cy="38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www.jamaatwomen.org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465388"/>
            <a:ext cx="6999287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9263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gossips</a:t>
            </a:r>
          </a:p>
        </p:txBody>
      </p:sp>
      <p:sp>
        <p:nvSpPr>
          <p:cNvPr id="3" name="Title 9"/>
          <p:cNvSpPr txBox="1">
            <a:spLocks/>
          </p:cNvSpPr>
          <p:nvPr/>
        </p:nvSpPr>
        <p:spPr bwMode="gray">
          <a:xfrm>
            <a:off x="3062120" y="6477000"/>
            <a:ext cx="301976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www.jamaatwomen.org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252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9"/>
          <p:cNvSpPr txBox="1">
            <a:spLocks/>
          </p:cNvSpPr>
          <p:nvPr/>
        </p:nvSpPr>
        <p:spPr bwMode="gray">
          <a:xfrm>
            <a:off x="3062120" y="6477000"/>
            <a:ext cx="301976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latin typeface="Comic Sans MS" pitchFamily="66" charset="0"/>
              </a:rPr>
              <a:t>www.jamaatwomen.org</a:t>
            </a:r>
            <a:endParaRPr lang="en-U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4140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929"/>
            <a:ext cx="9008437" cy="6840071"/>
          </a:xfrm>
          <a:prstGeom prst="rect">
            <a:avLst/>
          </a:prstGeom>
        </p:spPr>
      </p:pic>
      <p:sp>
        <p:nvSpPr>
          <p:cNvPr id="3" name="Title 9"/>
          <p:cNvSpPr txBox="1">
            <a:spLocks/>
          </p:cNvSpPr>
          <p:nvPr/>
        </p:nvSpPr>
        <p:spPr bwMode="gray">
          <a:xfrm>
            <a:off x="3062120" y="6477000"/>
            <a:ext cx="301976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www.jamaatwomen.org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7024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159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/>
          <p:cNvSpPr txBox="1">
            <a:spLocks/>
          </p:cNvSpPr>
          <p:nvPr/>
        </p:nvSpPr>
        <p:spPr bwMode="gray">
          <a:xfrm>
            <a:off x="3062120" y="6477000"/>
            <a:ext cx="301976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www.jamaatwomen.org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4749"/>
            <a:ext cx="9144000" cy="3571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46" y="-76200"/>
            <a:ext cx="9206753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922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/>
          <p:cNvSpPr txBox="1">
            <a:spLocks/>
          </p:cNvSpPr>
          <p:nvPr/>
        </p:nvSpPr>
        <p:spPr bwMode="gray">
          <a:xfrm>
            <a:off x="3062120" y="6477000"/>
            <a:ext cx="3019760" cy="38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www.jamaatwomen.org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724025"/>
            <a:ext cx="8248650" cy="34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9876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/>
          <p:cNvSpPr txBox="1">
            <a:spLocks/>
          </p:cNvSpPr>
          <p:nvPr/>
        </p:nvSpPr>
        <p:spPr bwMode="gray">
          <a:xfrm>
            <a:off x="3062120" y="6477000"/>
            <a:ext cx="3019760" cy="38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www.jamaatwomen.org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368425"/>
            <a:ext cx="8218487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5378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926239"/>
          </a:xfrm>
          <a:prstGeom prst="rect">
            <a:avLst/>
          </a:prstGeom>
        </p:spPr>
      </p:pic>
      <p:sp>
        <p:nvSpPr>
          <p:cNvPr id="3" name="Title 9"/>
          <p:cNvSpPr txBox="1">
            <a:spLocks/>
          </p:cNvSpPr>
          <p:nvPr/>
        </p:nvSpPr>
        <p:spPr bwMode="gray">
          <a:xfrm>
            <a:off x="3062120" y="6477000"/>
            <a:ext cx="3019760" cy="38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  <a:latin typeface="Comic Sans MS" pitchFamily="66" charset="0"/>
              </a:rPr>
              <a:t>www.jamaatwomen.org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69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>
          <a:xfrm>
            <a:off x="3062120" y="6477000"/>
            <a:ext cx="3019760" cy="381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www.jamaatwomen.org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2209800"/>
            <a:ext cx="75469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212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/>
          <p:cNvSpPr txBox="1">
            <a:spLocks/>
          </p:cNvSpPr>
          <p:nvPr/>
        </p:nvSpPr>
        <p:spPr bwMode="gray">
          <a:xfrm>
            <a:off x="3062120" y="6477000"/>
            <a:ext cx="3019760" cy="38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www.jamaatwomen.org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1013"/>
            <a:ext cx="8686800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335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/>
          <p:cNvSpPr txBox="1">
            <a:spLocks/>
          </p:cNvSpPr>
          <p:nvPr/>
        </p:nvSpPr>
        <p:spPr bwMode="gray">
          <a:xfrm>
            <a:off x="3062120" y="6477000"/>
            <a:ext cx="3019760" cy="38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www.jamaatwomen.org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28688"/>
            <a:ext cx="8077200" cy="499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324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>
          <a:xfrm>
            <a:off x="3062120" y="6477000"/>
            <a:ext cx="3019760" cy="381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www.jamaatwomen.org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776287"/>
            <a:ext cx="7566025" cy="570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847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>
          <a:xfrm>
            <a:off x="3062120" y="6477000"/>
            <a:ext cx="3019760" cy="381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www.jamaatwomen.org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692150"/>
            <a:ext cx="7804150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609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780</TotalTime>
  <Words>237</Words>
  <Application>Microsoft Office PowerPoint</Application>
  <PresentationFormat>On-screen Show (4:3)</PresentationFormat>
  <Paragraphs>49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Century Gothic</vt:lpstr>
      <vt:lpstr>Comic Sans MS</vt:lpstr>
      <vt:lpstr>Wingdings 3</vt:lpstr>
      <vt:lpstr>Calibri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www.jamaatwomen.org</vt:lpstr>
      <vt:lpstr>www.jamaatwomen.org</vt:lpstr>
      <vt:lpstr>PowerPoint Presentation</vt:lpstr>
      <vt:lpstr>PowerPoint Presentation</vt:lpstr>
      <vt:lpstr>PowerPoint Presentation</vt:lpstr>
      <vt:lpstr>www.jamaatwomen.org</vt:lpstr>
      <vt:lpstr>PowerPoint Presentation</vt:lpstr>
      <vt:lpstr>www.jamaatwomen.org</vt:lpstr>
      <vt:lpstr>PowerPoint Presentation</vt:lpstr>
      <vt:lpstr>PowerPoint Presentation</vt:lpstr>
      <vt:lpstr>PowerPoint Presentation</vt:lpstr>
      <vt:lpstr>Halat e hazira sy aagahi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www.jamaatwomen.org</vt:lpstr>
      <vt:lpstr>www.jamaatwomen.org</vt:lpstr>
      <vt:lpstr>www.jamaatwomen.org</vt:lpstr>
      <vt:lpstr>www.jamaatwomen.org</vt:lpstr>
      <vt:lpstr>PowerPoint Presentation</vt:lpstr>
      <vt:lpstr>PowerPoint Presentation</vt:lpstr>
      <vt:lpstr>PowerPoint Presentation</vt:lpstr>
      <vt:lpstr>PowerPoint Presentation</vt:lpstr>
      <vt:lpstr>gossips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bismillah</dc:title>
  <dc:creator>Dirc</dc:creator>
  <cp:lastModifiedBy>User</cp:lastModifiedBy>
  <cp:revision>82</cp:revision>
  <dcterms:created xsi:type="dcterms:W3CDTF">2017-05-08T07:42:02Z</dcterms:created>
  <dcterms:modified xsi:type="dcterms:W3CDTF">2021-09-22T08:12:38Z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6437455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S9.1.0</vt:lpwstr>
  </property>
</Properties>
</file>